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9" r:id="rId1"/>
  </p:sldMasterIdLst>
  <p:notesMasterIdLst>
    <p:notesMasterId r:id="rId11"/>
  </p:notes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506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-1278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E7DB2-5858-4B4F-B0E2-3AC81E8AA1A3}" type="datetimeFigureOut">
              <a:rPr lang="bg-BG" smtClean="0"/>
              <a:pPr/>
              <a:t>25.4.2025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04855-8777-4182-B47E-68D7157E8DEE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848225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04855-8777-4182-B47E-68D7157E8DEE}" type="slidenum">
              <a:rPr lang="bg-BG" smtClean="0"/>
              <a:pPr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592687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9567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581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BCAD085-E8A6-8845-BD4E-CB4CCA059FC4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45559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075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965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413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2153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59874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BCAD085-E8A6-8845-BD4E-CB4CCA059FC4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203910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6321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351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73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2076" y="1348033"/>
            <a:ext cx="6502140" cy="3242821"/>
          </a:xfrm>
        </p:spPr>
        <p:txBody>
          <a:bodyPr>
            <a:normAutofit/>
          </a:bodyPr>
          <a:lstStyle/>
          <a:p>
            <a:r>
              <a:rPr lang="bg-BG" sz="36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/>
            </a:r>
            <a:br>
              <a:rPr lang="bg-BG" sz="36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</a:br>
            <a:r>
              <a:rPr lang="bg-BG" sz="36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/>
            </a:r>
            <a:br>
              <a:rPr lang="bg-BG" sz="36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</a:br>
            <a:r>
              <a:rPr sz="3600" i="1" dirty="0" err="1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Вътрешен</a:t>
            </a:r>
            <a:r>
              <a:rPr sz="36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 </a:t>
            </a:r>
            <a:r>
              <a:rPr sz="3600" i="1" dirty="0" err="1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творческ</a:t>
            </a:r>
            <a:r>
              <a:rPr lang="bg-BG" sz="36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и</a:t>
            </a:r>
            <a:r>
              <a:rPr sz="36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 </a:t>
            </a:r>
            <a:r>
              <a:rPr sz="3600" i="1" dirty="0" err="1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проект</a:t>
            </a:r>
            <a:r>
              <a:rPr lang="bg-BG" sz="36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/>
            </a:r>
            <a:br>
              <a:rPr lang="bg-BG" sz="36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</a:br>
            <a:r>
              <a:rPr lang="bg-BG" sz="36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/>
            </a:r>
            <a:br>
              <a:rPr lang="bg-BG" sz="36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</a:br>
            <a:r>
              <a:rPr lang="bg-BG" sz="3600" i="1" dirty="0">
                <a:solidFill>
                  <a:schemeClr val="accent6">
                    <a:lumMod val="75000"/>
                  </a:schemeClr>
                </a:solidFill>
              </a:rPr>
              <a:t> "</a:t>
            </a:r>
            <a:r>
              <a:rPr sz="3600" i="1" dirty="0" err="1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Екологична</a:t>
            </a:r>
            <a:r>
              <a:rPr sz="36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 </a:t>
            </a:r>
            <a:r>
              <a:rPr sz="3600" i="1" dirty="0" err="1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приказка</a:t>
            </a:r>
            <a:r>
              <a:rPr lang="bg-BG" sz="3600" i="1" dirty="0">
                <a:solidFill>
                  <a:schemeClr val="accent6">
                    <a:lumMod val="75000"/>
                  </a:schemeClr>
                </a:solidFill>
              </a:rPr>
              <a:t>"</a:t>
            </a:r>
            <a:endParaRPr i="1" dirty="0">
              <a:solidFill>
                <a:schemeClr val="accent6">
                  <a:lumMod val="75000"/>
                </a:schemeClr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506011"/>
            <a:ext cx="6803136" cy="1003955"/>
          </a:xfrm>
        </p:spPr>
        <p:txBody>
          <a:bodyPr>
            <a:noAutofit/>
          </a:bodyPr>
          <a:lstStyle/>
          <a:p>
            <a:r>
              <a:rPr lang="ru-RU" sz="20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По НП „Хубаво е в детската градина“</a:t>
            </a:r>
          </a:p>
          <a:p>
            <a:r>
              <a:rPr sz="20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ДГ „</a:t>
            </a:r>
            <a:r>
              <a:rPr sz="2000" i="1" dirty="0" err="1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Славейче</a:t>
            </a:r>
            <a:r>
              <a:rPr sz="20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“ – </a:t>
            </a:r>
            <a:r>
              <a:rPr sz="2000" i="1" dirty="0" err="1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гр</a:t>
            </a:r>
            <a:r>
              <a:rPr sz="2000" i="1" dirty="0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. </a:t>
            </a:r>
            <a:r>
              <a:rPr sz="2000" i="1" dirty="0" err="1">
                <a:solidFill>
                  <a:schemeClr val="accent6">
                    <a:lumMod val="75000"/>
                  </a:schemeClr>
                </a:solidFill>
                <a:latin typeface="Harlow Solid Italic" panose="04030604020F02020D02" pitchFamily="82" charset="0"/>
              </a:rPr>
              <a:t>Плевен</a:t>
            </a:r>
            <a:endParaRPr sz="2000" i="1" dirty="0">
              <a:solidFill>
                <a:schemeClr val="accent6">
                  <a:lumMod val="75000"/>
                </a:schemeClr>
              </a:solidFill>
              <a:latin typeface="Harlow Solid Italic" panose="04030604020F02020D02" pitchFamily="82" charset="0"/>
            </a:endParaRPr>
          </a:p>
          <a:p>
            <a:endParaRPr sz="2000" i="1" dirty="0">
              <a:solidFill>
                <a:schemeClr val="accent6">
                  <a:lumMod val="75000"/>
                </a:schemeClr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C63EEA4-4478-B39F-C189-4B418D0C5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795" y="570321"/>
            <a:ext cx="2356701" cy="21870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" y="193040"/>
            <a:ext cx="8768080" cy="1087120"/>
          </a:xfrm>
        </p:spPr>
        <p:txBody>
          <a:bodyPr>
            <a:normAutofit/>
          </a:bodyPr>
          <a:lstStyle/>
          <a:p>
            <a:r>
              <a:rPr lang="bg-BG"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        „ </a:t>
            </a:r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Игри</a:t>
            </a:r>
            <a:r>
              <a:rPr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с </a:t>
            </a:r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приятели</a:t>
            </a:r>
            <a:r>
              <a:rPr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добри</a:t>
            </a:r>
            <a:r>
              <a:rPr lang="bg-BG" sz="2200" b="1" i="1" dirty="0">
                <a:solidFill>
                  <a:schemeClr val="tx1"/>
                </a:solidFill>
              </a:rPr>
              <a:t> “– </a:t>
            </a:r>
            <a:r>
              <a:rPr lang="bg-BG" sz="2000" b="1" i="1" dirty="0">
                <a:solidFill>
                  <a:schemeClr val="tx1"/>
                </a:solidFill>
              </a:rPr>
              <a:t>16.01.2025 – Трета група</a:t>
            </a:r>
            <a:r>
              <a:rPr lang="bg-BG" dirty="0"/>
              <a:t/>
            </a:r>
            <a:br>
              <a:rPr lang="bg-BG" dirty="0"/>
            </a:br>
            <a:endParaRPr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178E8F45-503B-FEF1-BCB6-B37641194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5560" y="828040"/>
            <a:ext cx="4216400" cy="388112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7437D78-A27B-2BBA-2ACF-D26CDA4AE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484880" y="1178560"/>
            <a:ext cx="6085840" cy="4886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51C1F06-370C-CEFD-055F-7CD29796C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96240" y="4653280"/>
            <a:ext cx="1788160" cy="2235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7C016E1-4B34-3E8C-6123-E2067DAD1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052320" y="4602480"/>
            <a:ext cx="2062480" cy="20624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085" y="263952"/>
            <a:ext cx="8653806" cy="1150070"/>
          </a:xfrm>
        </p:spPr>
        <p:txBody>
          <a:bodyPr>
            <a:normAutofit/>
          </a:bodyPr>
          <a:lstStyle/>
          <a:p>
            <a:r>
              <a:rPr lang="bg-BG" sz="2000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„</a:t>
            </a:r>
            <a:r>
              <a:rPr lang="bg-BG" sz="20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Добротата е здраве„  </a:t>
            </a:r>
            <a:r>
              <a:rPr lang="bg-BG" sz="2000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– </a:t>
            </a:r>
            <a:r>
              <a:rPr lang="bg-BG" sz="2000" dirty="0">
                <a:solidFill>
                  <a:schemeClr val="tx1"/>
                </a:solidFill>
                <a:latin typeface="Harlow Solid Italic" panose="04030604020F02020D02" pitchFamily="82" charset="0"/>
              </a:rPr>
              <a:t>23 </a:t>
            </a:r>
            <a:r>
              <a:rPr lang="bg-BG" sz="2000" dirty="0">
                <a:solidFill>
                  <a:schemeClr val="tx1"/>
                </a:solidFill>
              </a:rPr>
              <a:t>.</a:t>
            </a:r>
            <a:r>
              <a:rPr lang="bg-BG" sz="2000" b="1" i="1" dirty="0">
                <a:solidFill>
                  <a:schemeClr val="tx1"/>
                </a:solidFill>
              </a:rPr>
              <a:t>01.2025 </a:t>
            </a:r>
            <a:r>
              <a:rPr lang="bg-BG" sz="2000" b="1" i="1" dirty="0"/>
              <a:t>– Трета група</a:t>
            </a:r>
            <a:r>
              <a:rPr lang="bg-BG" sz="1050" dirty="0"/>
              <a:t/>
            </a:r>
            <a:br>
              <a:rPr lang="bg-BG" sz="1050" dirty="0"/>
            </a:br>
            <a:endParaRPr sz="2000" i="1" dirty="0">
              <a:solidFill>
                <a:schemeClr val="tx1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39BE8CF-3AE9-6509-6D46-263702917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09" y="965200"/>
            <a:ext cx="5143500" cy="5710127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xmlns="" id="{BFBED18F-D45A-5DE5-F1C5-13ED3A5058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80000" y="965200"/>
            <a:ext cx="3884892" cy="571012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20" y="243840"/>
            <a:ext cx="8656320" cy="975360"/>
          </a:xfrm>
        </p:spPr>
        <p:txBody>
          <a:bodyPr>
            <a:normAutofit/>
          </a:bodyPr>
          <a:lstStyle/>
          <a:p>
            <a:r>
              <a:rPr lang="bg-BG"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  „</a:t>
            </a:r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Да</a:t>
            </a:r>
            <a:r>
              <a:rPr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се</a:t>
            </a:r>
            <a:r>
              <a:rPr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погрижим</a:t>
            </a:r>
            <a:r>
              <a:rPr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за</a:t>
            </a:r>
            <a:r>
              <a:rPr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птиците</a:t>
            </a:r>
            <a:r>
              <a:rPr lang="bg-BG"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"</a:t>
            </a:r>
            <a:r>
              <a:rPr lang="bg-BG" sz="2200" b="1" i="1" dirty="0">
                <a:solidFill>
                  <a:schemeClr val="tx1"/>
                </a:solidFill>
              </a:rPr>
              <a:t> – 20.02.2025 – Втора група</a:t>
            </a:r>
            <a:r>
              <a:rPr lang="bg-BG" dirty="0"/>
              <a:t/>
            </a:r>
            <a:br>
              <a:rPr lang="bg-BG" dirty="0"/>
            </a:br>
            <a:endParaRPr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BFC99410-6312-E475-D1F8-157B841FBC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>
            <a:off x="3636858" y="609598"/>
            <a:ext cx="5242982" cy="4287521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E14B0B8-874B-C969-AD5F-E27F6A2CD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78730" y="952486"/>
            <a:ext cx="4358645" cy="36728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C167E498-9178-AF7E-32BC-308390E51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70952" y="3949687"/>
            <a:ext cx="1818640" cy="37135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CFB0E616-7A77-7ACD-F90C-72676169F8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435989" y="3271910"/>
            <a:ext cx="1944888" cy="494281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535"/>
            <a:ext cx="8517118" cy="1020505"/>
          </a:xfrm>
        </p:spPr>
        <p:txBody>
          <a:bodyPr>
            <a:normAutofit/>
          </a:bodyPr>
          <a:lstStyle/>
          <a:p>
            <a:r>
              <a:rPr lang="bg-BG" sz="20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„И</a:t>
            </a:r>
            <a:r>
              <a:rPr sz="20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зработване</a:t>
            </a:r>
            <a:r>
              <a:rPr sz="20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0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на</a:t>
            </a:r>
            <a:r>
              <a:rPr sz="20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0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къщички</a:t>
            </a:r>
            <a:r>
              <a:rPr sz="20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0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за</a:t>
            </a:r>
            <a:r>
              <a:rPr sz="20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0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птици</a:t>
            </a:r>
            <a:r>
              <a:rPr lang="bg-BG" sz="20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"</a:t>
            </a:r>
            <a:r>
              <a:rPr lang="bg-BG" sz="2000" b="1" i="1" dirty="0">
                <a:solidFill>
                  <a:schemeClr val="tx1"/>
                </a:solidFill>
              </a:rPr>
              <a:t> – </a:t>
            </a:r>
            <a:r>
              <a:rPr lang="bg-BG" sz="2000" b="1" dirty="0">
                <a:solidFill>
                  <a:schemeClr val="tx1"/>
                </a:solidFill>
              </a:rPr>
              <a:t>27.02.2025 – Трета група</a:t>
            </a:r>
            <a:r>
              <a:rPr lang="bg-BG" sz="2000" b="1" i="1" dirty="0">
                <a:solidFill>
                  <a:schemeClr val="tx1"/>
                </a:solidFill>
              </a:rPr>
              <a:t/>
            </a:r>
            <a:br>
              <a:rPr lang="bg-BG" sz="2000" b="1" i="1" dirty="0">
                <a:solidFill>
                  <a:schemeClr val="tx1"/>
                </a:solidFill>
              </a:rPr>
            </a:br>
            <a:endParaRPr sz="2000" b="1" i="1" dirty="0">
              <a:solidFill>
                <a:schemeClr val="tx1"/>
              </a:solidFill>
              <a:latin typeface="Harlow Solid Italic" panose="04030604020F02020D02" pitchFamily="82" charset="0"/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2BA9437D-B3D6-C646-6852-61432368F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055" y="873760"/>
            <a:ext cx="5906049" cy="5795705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E12B05FB-D4E8-CC99-BD89-9B6EFDE6D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104" y="873760"/>
            <a:ext cx="2755840" cy="57957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74320"/>
            <a:ext cx="7680960" cy="1005840"/>
          </a:xfrm>
        </p:spPr>
        <p:txBody>
          <a:bodyPr>
            <a:normAutofit/>
          </a:bodyPr>
          <a:lstStyle/>
          <a:p>
            <a:r>
              <a:rPr lang="bg-BG" sz="20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   „  </a:t>
            </a:r>
            <a:r>
              <a:rPr sz="20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Властелинът</a:t>
            </a:r>
            <a:r>
              <a:rPr sz="20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0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на</a:t>
            </a:r>
            <a:r>
              <a:rPr sz="20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0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здравето</a:t>
            </a:r>
            <a:r>
              <a:rPr lang="bg-BG" sz="20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“– </a:t>
            </a:r>
            <a:r>
              <a:rPr lang="bg-BG" sz="2000" b="1" i="1" dirty="0">
                <a:solidFill>
                  <a:schemeClr val="tx1"/>
                </a:solidFill>
              </a:rPr>
              <a:t>27.02.2025 – Втора група</a:t>
            </a:r>
            <a:r>
              <a:rPr lang="bg-BG" dirty="0"/>
              <a:t/>
            </a:r>
            <a:br>
              <a:rPr lang="bg-BG" dirty="0"/>
            </a:br>
            <a:endParaRPr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95165F0-F9BC-61D5-3DE1-6025BF5877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-579121" y="1503687"/>
            <a:ext cx="6004560" cy="429767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6A736F7-D12B-C20C-7F58-EEDD6A67E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987842" y="2691687"/>
            <a:ext cx="3547273" cy="4378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93AF685-79BC-62FB-3731-1FC18553B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568395" y="-346155"/>
            <a:ext cx="2457284" cy="44500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680" y="137160"/>
            <a:ext cx="7680960" cy="1371600"/>
          </a:xfrm>
        </p:spPr>
        <p:txBody>
          <a:bodyPr>
            <a:normAutofit/>
          </a:bodyPr>
          <a:lstStyle/>
          <a:p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Седмица</a:t>
            </a:r>
            <a:r>
              <a:rPr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на</a:t>
            </a:r>
            <a:r>
              <a:rPr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гората</a:t>
            </a:r>
            <a:r>
              <a:rPr lang="bg-BG" sz="2200" b="1" i="1" dirty="0">
                <a:solidFill>
                  <a:schemeClr val="tx1"/>
                </a:solidFill>
              </a:rPr>
              <a:t> – 03.04.2025 – Първа група</a:t>
            </a:r>
            <a:r>
              <a:rPr lang="bg-BG" dirty="0"/>
              <a:t/>
            </a:r>
            <a:br>
              <a:rPr lang="bg-BG" dirty="0"/>
            </a:br>
            <a:endParaRPr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8EC14DAE-D874-2116-A9A5-60E6D54B2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3681" y="822324"/>
            <a:ext cx="3625850" cy="393223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5D785EF-9987-EBCB-55FB-B0703EAFD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9530" y="822324"/>
            <a:ext cx="5143500" cy="58985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12E0844-3A40-B6DA-BE97-FD8A4B39F5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1" y="4439919"/>
            <a:ext cx="3766819" cy="22809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DA89C6E-4E33-E1C6-6DEE-CED2CA50BC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5760" y="822324"/>
            <a:ext cx="2570480" cy="58985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20" y="142240"/>
            <a:ext cx="8727440" cy="955040"/>
          </a:xfrm>
        </p:spPr>
        <p:txBody>
          <a:bodyPr>
            <a:normAutofit fontScale="90000"/>
          </a:bodyPr>
          <a:lstStyle/>
          <a:p>
            <a:r>
              <a:rPr lang="bg-BG"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      </a:t>
            </a:r>
            <a:br>
              <a:rPr lang="bg-BG"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</a:br>
            <a:r>
              <a:rPr lang="bg-BG"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„</a:t>
            </a:r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Космически</a:t>
            </a:r>
            <a:r>
              <a:rPr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</a:t>
            </a:r>
            <a:r>
              <a:rPr sz="2200" b="1" i="1" dirty="0" err="1">
                <a:solidFill>
                  <a:schemeClr val="tx1"/>
                </a:solidFill>
                <a:latin typeface="Harlow Solid Italic" panose="04030604020F02020D02" pitchFamily="82" charset="0"/>
              </a:rPr>
              <a:t>пътешествия</a:t>
            </a:r>
            <a:r>
              <a:rPr lang="bg-BG" sz="2200" b="1" i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– Моят родител е най – добрит учител"</a:t>
            </a:r>
            <a:r>
              <a:rPr lang="bg-BG" sz="2200" b="1" i="1" dirty="0">
                <a:solidFill>
                  <a:schemeClr val="tx1"/>
                </a:solidFill>
              </a:rPr>
              <a:t>     10.04.2025 – Втора група</a:t>
            </a:r>
            <a:r>
              <a:rPr lang="bg-BG" dirty="0"/>
              <a:t/>
            </a:r>
            <a:br>
              <a:rPr lang="bg-BG" dirty="0"/>
            </a:br>
            <a:endParaRPr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819B8985-324F-DCBA-4512-13A2BB6F7F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7978" y="995680"/>
            <a:ext cx="5242982" cy="427736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A2C3C37-EF93-6A79-58A8-251962F7D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20" y="1005838"/>
            <a:ext cx="5019462" cy="4765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A2D6CFA-4CA9-8D5D-74A1-C98B30791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845560" y="4317999"/>
            <a:ext cx="1818640" cy="29057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6463E71-1548-D1CC-6BB3-B62714EEE7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670040" y="4368800"/>
            <a:ext cx="1818642" cy="28041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C0630EC-2865-ED64-FA34-FF327BC846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20" y="4861558"/>
            <a:ext cx="3078479" cy="18186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64160"/>
            <a:ext cx="7680960" cy="1016000"/>
          </a:xfrm>
        </p:spPr>
        <p:txBody>
          <a:bodyPr>
            <a:normAutofit/>
          </a:bodyPr>
          <a:lstStyle/>
          <a:p>
            <a:r>
              <a:rPr lang="bg-BG" sz="2000" b="1" dirty="0">
                <a:solidFill>
                  <a:schemeClr val="tx1"/>
                </a:solidFill>
                <a:latin typeface="Harlow Solid Italic" panose="04030604020F02020D02" pitchFamily="82" charset="0"/>
              </a:rPr>
              <a:t>  „Космически пътешествия“   –  10.04-25г Първа група</a:t>
            </a:r>
            <a:endParaRPr sz="2000" b="1" dirty="0">
              <a:latin typeface="Harlow Solid Italic" panose="04030604020F02020D02" pitchFamily="82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7DC89C0F-15E4-71A3-B5B4-E7E80C3D8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5200" y="1117601"/>
            <a:ext cx="7010400" cy="5151119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235</TotalTime>
  <Words>95</Words>
  <Application>Microsoft Office PowerPoint</Application>
  <PresentationFormat>On-screen Show (4:3)</PresentationFormat>
  <Paragraphs>12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Savon</vt:lpstr>
      <vt:lpstr>  Вътрешен творчески проект   "Екологична приказка"</vt:lpstr>
      <vt:lpstr>         „ Игри с приятели добри “– 16.01.2025 – Трета група </vt:lpstr>
      <vt:lpstr>„Добротата е здраве„  – 23 .01.2025 – Трета група </vt:lpstr>
      <vt:lpstr>   „Да се погрижим за птиците" – 20.02.2025 – Втора група </vt:lpstr>
      <vt:lpstr>„Изработване на къщички за птици" – 27.02.2025 – Трета група </vt:lpstr>
      <vt:lpstr>    „  Властелинът на здравето “– 27.02.2025 – Втора група </vt:lpstr>
      <vt:lpstr>Седмица на гората – 03.04.2025 – Първа група </vt:lpstr>
      <vt:lpstr>        „Космически пътешествия – Моят родител е най – добрит учител"     10.04.2025 – Втора група </vt:lpstr>
      <vt:lpstr>  „Космически пътешествия“   –  10.04-25г Първа група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Вътрешен творчески проект   "Екологична приказка"</dc:title>
  <dc:creator>Клавдия Василева</dc:creator>
  <dc:description>generated using python-pptx</dc:description>
  <cp:lastModifiedBy>PC-01</cp:lastModifiedBy>
  <cp:revision>3</cp:revision>
  <dcterms:created xsi:type="dcterms:W3CDTF">2013-01-27T09:14:16Z</dcterms:created>
  <dcterms:modified xsi:type="dcterms:W3CDTF">2025-04-25T13:36:25Z</dcterms:modified>
</cp:coreProperties>
</file>